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7" r:id="rId2"/>
    <p:sldId id="268" r:id="rId3"/>
    <p:sldId id="269" r:id="rId4"/>
    <p:sldId id="261" r:id="rId5"/>
    <p:sldId id="262" r:id="rId6"/>
    <p:sldId id="263" r:id="rId7"/>
    <p:sldId id="266" r:id="rId8"/>
    <p:sldId id="264" r:id="rId9"/>
    <p:sldId id="270" r:id="rId10"/>
  </p:sldIdLst>
  <p:sldSz cx="9144000" cy="6858000" type="screen4x3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:pr="smNativeData" xmlns:p14="http://schemas.microsoft.com/office/powerpoint/2010/main" xmlns="" dt="1529348232" val="931" rev64="64" revOS="3"/>
      <pr:smFileRevision xmlns:pr="smNativeData" xmlns:p14="http://schemas.microsoft.com/office/powerpoint/2010/main" xmlns="" dt="1529348232" val="101"/>
      <pr:guideOptions xmlns:pr="smNativeData" xmlns:p14="http://schemas.microsoft.com/office/powerpoint/2010/main" xmlns="" dt="1529348232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15" y="1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6" d="100"/>
        <a:sy n="2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026" y="210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EAAAACYAAAAIAAAAP48AAA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l">
              <a:defRPr lang="pl-pl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pl-pl"/>
          </a:p>
        </p:txBody>
      </p:sp>
      <p:sp>
        <p:nvSpPr>
          <p:cNvPr id="3" name="Symbol zastępczy daty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EAAAACYAAAAIAAAAP48AAAAAAAA="/>
              </a:ext>
            </a:extLst>
          </p:cNvSpPr>
          <p:nvPr>
            <p:ph type="dt" sz="quarter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r">
              <a:defRPr lang="pl-pl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64DDBF86-C889-8849-C765-3E1CF12B316B}" type="datetime1">
              <a:rPr lang="pl-pl"/>
              <a:t>18.06.2018</a:t>
            </a:fld>
            <a:endParaRPr lang="pl-pl"/>
          </a:p>
        </p:txBody>
      </p:sp>
      <p:sp>
        <p:nvSpPr>
          <p:cNvPr id="4" name="Symbol zastępczy stopki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EAAAACYAAAAIAAAAv48AAAAAAAA="/>
              </a:ext>
            </a:extLst>
          </p:cNvSpPr>
          <p:nvPr>
            <p:ph type="ftr" sz="quarter" idx="2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l">
              <a:defRPr lang="pl-pl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pl-pl"/>
          </a:p>
        </p:txBody>
      </p:sp>
      <p:sp>
        <p:nvSpPr>
          <p:cNvPr id="5" name="Symbol zastępczy numeru slajdu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EAAAACYAAAAIAAAAv48AAAAAAAA="/>
              </a:ext>
            </a:extLst>
          </p:cNvSpPr>
          <p:nvPr>
            <p:ph type="sldNum" sz="quarter" idx="3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r">
              <a:defRPr lang="pl-pl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55BBB08-4698-0E4D-D6E3-B018F5AD20E5}" type="slidenum">
              <a:rPr lang="pl-pl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EAAAACYAAAAIAAAAP48AAA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l">
              <a:defRPr lang="pl-pl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pl-pl"/>
          </a:p>
        </p:txBody>
      </p:sp>
      <p:sp>
        <p:nvSpPr>
          <p:cNvPr id="3" name="Symbol zastępczy daty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EAAAACYAAAAIAAAAP48AAAAAAAA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r">
              <a:defRPr lang="pl-pl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D8E3C22-6CF0-DBCA-BE36-9A9F727848CF}" type="datetime1">
              <a:rPr lang="pl-pl"/>
              <a:t>18.06.2018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 noChangeArrowheads="1"/>
            <a:extLst>
              <a:ext uri="smNativeData">
                <pr:smNativeData xmlns:pr="smNativeData" xmlns:p14="http://schemas.microsoft.com/office/powerpoint/2010/main" xmlns="" val="SMDATA_13_iAAoWx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wCAAACAcAAMAhAAAEGgAAEAAAACYAAAAIAAAAvw8AAP8fAAA="/>
              </a:ext>
            </a:extLst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en-us"/>
            </a:pPr>
            <a:endParaRPr lang="pl-pl"/>
          </a:p>
        </p:txBody>
      </p:sp>
      <p:sp>
        <p:nvSpPr>
          <p:cNvPr id="5" name="Symbol zastępczy notatek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EAAAACYAAAAIAAAAPw8AAP8fAAA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pl-pl"/>
            </a:pPr>
            <a:r>
              <a:t>Edytuj style wzorca tekstu</a:t>
            </a:r>
          </a:p>
          <a:p>
            <a:pPr lvl="1">
              <a:defRPr lang="pl-pl"/>
            </a:pPr>
            <a:r>
              <a:t>Drugi poziom</a:t>
            </a:r>
          </a:p>
          <a:p>
            <a:pPr lvl="2">
              <a:defRPr lang="pl-pl"/>
            </a:pPr>
            <a:r>
              <a:t>Trzeci poziom</a:t>
            </a:r>
          </a:p>
          <a:p>
            <a:pPr lvl="3">
              <a:defRPr lang="pl-pl"/>
            </a:pPr>
            <a:r>
              <a:t>Czwarty poziom</a:t>
            </a:r>
          </a:p>
          <a:p>
            <a:pPr lvl="4">
              <a:defRPr lang="pl-pl"/>
            </a:pPr>
            <a:r>
              <a:t>Piąty poziom</a:t>
            </a:r>
          </a:p>
        </p:txBody>
      </p:sp>
      <p:sp>
        <p:nvSpPr>
          <p:cNvPr id="6" name="Symbol zastępczy stopki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EAAAACYAAAAIAAAAv48AAP8fAAA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l">
              <a:defRPr lang="pl-pl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pl-pl"/>
          </a:p>
        </p:txBody>
      </p:sp>
      <p:sp>
        <p:nvSpPr>
          <p:cNvPr id="7" name="Symbol zastępczy numeru slajdu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EAAAACYAAAAIAAAAv48AAP8fAAA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r">
              <a:defRPr lang="pl-pl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8FA495D-1395-AFBF-DB42-E5EA070C2DB0}" type="slidenum">
              <a:rPr lang="pl-pl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l-pl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l-pl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l-pl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l-pl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l-pl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6AYAAAg0AACYFQAAEAAAACYAAAAIAAAAgYAAAAAAAAA="/>
              </a:ext>
            </a:extLst>
          </p:cNvSpPr>
          <p:nvPr>
            <p:ph type="ctrTitle"/>
          </p:nvPr>
        </p:nvSpPr>
        <p:spPr>
          <a:xfrm>
            <a:off x="685800" y="1122680"/>
            <a:ext cx="7772400" cy="238760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ctr">
              <a:defRPr lang="pl-pl" sz="60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pl-pl"/>
            </a:pPr>
            <a:r>
              <a:t>Kliknij, aby edytować styl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1hcy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IBwAAKRYAADgxAABYIAAAEAAAACYAAAAIAAAAAYAAAAAAAAA="/>
              </a:ext>
            </a:extLst>
          </p:cNvSpPr>
          <p:nvPr>
            <p:ph type="subTitle" idx="1"/>
          </p:nvPr>
        </p:nvSpPr>
        <p:spPr>
          <a:xfrm>
            <a:off x="1143000" y="3602355"/>
            <a:ext cx="6858000" cy="1655445"/>
          </a:xfrm>
        </p:spPr>
        <p:txBody>
          <a:bodyPr/>
          <a:lstStyle>
            <a:lvl1pPr marL="0" indent="0" algn="ctr">
              <a:buNone/>
              <a:defRPr lang="pl-pl" sz="2400"/>
            </a:lvl1pPr>
            <a:lvl2pPr marL="457200" indent="0" algn="ctr">
              <a:buNone/>
              <a:defRPr lang="pl-pl" sz="2000"/>
            </a:lvl2pPr>
            <a:lvl3pPr marL="914400" indent="0" algn="ctr">
              <a:buNone/>
              <a:defRPr lang="pl-pl" sz="1800"/>
            </a:lvl3pPr>
            <a:lvl4pPr marL="1371600" indent="0" algn="ctr">
              <a:buNone/>
              <a:defRPr lang="pl-pl" sz="1600"/>
            </a:lvl4pPr>
            <a:lvl5pPr marL="1828800" indent="0" algn="ctr">
              <a:buNone/>
              <a:defRPr lang="pl-pl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>
              <a:defRPr lang="pl-pl"/>
            </a:pPr>
            <a:r>
              <a:t>Kliknij, aby edytować styl wzorca podtytułu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NtcG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GicAAIYQAABZKQ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F0B5504-4AA2-5EA3-ECB3-BCF61BFD1AE9}" type="datetime1">
              <a:rPr lang="pl-pl"/>
              <a:t>18.06.2018</a:t>
            </a:fld>
            <a:endParaRPr lang="pl-pl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E6c2M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iEgAAGicAAJ4l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6JwAAGicAAGI0AABZKQ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D9DAC0C-42C0-C85A-8E25-B40FE26B78E1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PwIAAGI0AABnC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pl-pl"/>
            </a:pPr>
            <a:r>
              <a:t>Kliknij, aby edytować styl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OwsAAGI0AAAAJgAAEAAAACYAAAAIAAAAAgAAAAAAAAA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pl-pl"/>
            </a:pPr>
            <a:r>
              <a:t>Edytuj style wzorca tekstu</a:t>
            </a:r>
          </a:p>
          <a:p>
            <a:pPr lvl="1">
              <a:defRPr lang="pl-pl"/>
            </a:pPr>
            <a:r>
              <a:t>Drugi poziom</a:t>
            </a:r>
          </a:p>
          <a:p>
            <a:pPr lvl="2">
              <a:defRPr lang="pl-pl"/>
            </a:pPr>
            <a:r>
              <a:t>Trzeci poziom</a:t>
            </a:r>
          </a:p>
          <a:p>
            <a:pPr lvl="3">
              <a:defRPr lang="pl-pl"/>
            </a:pPr>
            <a:r>
              <a:t>Czwarty poziom</a:t>
            </a:r>
          </a:p>
          <a:p>
            <a:pPr lvl="4">
              <a:defRPr lang="pl-pl"/>
            </a:pPr>
            <a:r>
              <a:t>Piąty poziom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GicAAIYQAABZKQ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F41EACD-83D2-141C-9CF9-7549A4B76A20}" type="datetime1">
              <a:rPr lang="pl-pl"/>
              <a:t>18.06.2018</a:t>
            </a:fld>
            <a:endParaRPr lang="pl-pl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iEgAAGicAAJ4l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6JwAAGicAAGI0AABZKQ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6BDFBDED-A386-8A4B-C867-551EF3293E00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BKAAAPwIAAGI0AAAAJgAAEAAAACYAAAAIAAAAAwAAAAAAAAA="/>
              </a:ext>
            </a:extLst>
          </p:cNvSpPr>
          <p:nvPr>
            <p:ph type="title"/>
          </p:nvPr>
        </p:nvSpPr>
        <p:spPr>
          <a:xfrm>
            <a:off x="6543675" y="365125"/>
            <a:ext cx="1971675" cy="5812155"/>
          </a:xfrm>
        </p:spPr>
        <p:txBody>
          <a:bodyPr vert="vert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pl-pl"/>
            </a:pPr>
            <a:r>
              <a:t>Kliknij, aby edytować styl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PwIAAI0nAAAAJgAAEAAAACYAAAAIAAAAAwAAAAAAAAA="/>
              </a:ext>
            </a:extLst>
          </p:cNvSpPr>
          <p:nvPr>
            <p:ph idx="1"/>
          </p:nvPr>
        </p:nvSpPr>
        <p:spPr>
          <a:xfrm>
            <a:off x="628650" y="365125"/>
            <a:ext cx="5800725" cy="5812155"/>
          </a:xfrm>
        </p:spPr>
        <p:txBody>
          <a:bodyPr vert="vert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pl-pl"/>
            </a:pPr>
            <a:r>
              <a:t>Edytuj style wzorca tekstu</a:t>
            </a:r>
          </a:p>
          <a:p>
            <a:pPr lvl="1">
              <a:defRPr lang="pl-pl"/>
            </a:pPr>
            <a:r>
              <a:t>Drugi poziom</a:t>
            </a:r>
          </a:p>
          <a:p>
            <a:pPr lvl="2">
              <a:defRPr lang="pl-pl"/>
            </a:pPr>
            <a:r>
              <a:t>Trzeci poziom</a:t>
            </a:r>
          </a:p>
          <a:p>
            <a:pPr lvl="3">
              <a:defRPr lang="pl-pl"/>
            </a:pPr>
            <a:r>
              <a:t>Czwarty poziom</a:t>
            </a:r>
          </a:p>
          <a:p>
            <a:pPr lvl="4">
              <a:defRPr lang="pl-pl"/>
            </a:pPr>
            <a:r>
              <a:t>Piąty poziom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GicAAIYQAABZKQ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D6DD9A9-E7F0-382F-BED5-117A979B4844}" type="datetime1">
              <a:rPr lang="pl-pl"/>
              <a:t>18.06.2018</a:t>
            </a:fld>
            <a:endParaRPr lang="pl-pl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iEgAAGicAAJ4l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6JwAAGicAAGI0AABZKQ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089F9FB-B5DD-DC0F-9331-435AB77F6516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PwIAAGI0AABnC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pl-pl"/>
            </a:pPr>
            <a:r>
              <a:t>Kliknij, aby edytować styl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OwsAAGI0AAAAJg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pl-pl"/>
            </a:pPr>
            <a:r>
              <a:t>Edytuj style wzorca tekstu</a:t>
            </a:r>
          </a:p>
          <a:p>
            <a:pPr lvl="1">
              <a:defRPr lang="pl-pl"/>
            </a:pPr>
            <a:r>
              <a:t>Drugi poziom</a:t>
            </a:r>
          </a:p>
          <a:p>
            <a:pPr lvl="2">
              <a:defRPr lang="pl-pl"/>
            </a:pPr>
            <a:r>
              <a:t>Trzeci poziom</a:t>
            </a:r>
          </a:p>
          <a:p>
            <a:pPr lvl="3">
              <a:defRPr lang="pl-pl"/>
            </a:pPr>
            <a:r>
              <a:t>Czwarty poziom</a:t>
            </a:r>
          </a:p>
          <a:p>
            <a:pPr lvl="4">
              <a:defRPr lang="pl-pl"/>
            </a:pPr>
            <a:r>
              <a:t>Piąty poziom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GicAAIYQAABZKQ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61FC8AEE-A08C-A97C-C244-5629C40A3403}" type="datetime1">
              <a:rPr lang="pl-pl"/>
              <a:t>18.06.2018</a:t>
            </a:fld>
            <a:endParaRPr lang="pl-pl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A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iEgAAGicAAJ4l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6JwAAGicAAGI0AABZKQ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3A5A460-2EDE-F052-901D-D807EA53668D}" type="slidenum">
              <a:rPr lang="pl-pl"/>
              <a:t>‹#›</a:t>
            </a:fld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ACC71B2-1B94-4C4E-9AFB-D638798E15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151" y="245190"/>
            <a:ext cx="413828" cy="507432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0CFFE046-06C0-4A4C-92E1-06FFD7F929E7}"/>
              </a:ext>
            </a:extLst>
          </p:cNvPr>
          <p:cNvSpPr/>
          <p:nvPr userDrawn="1"/>
        </p:nvSpPr>
        <p:spPr>
          <a:xfrm>
            <a:off x="85285" y="470274"/>
            <a:ext cx="196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b="1" dirty="0" err="1">
                <a:solidFill>
                  <a:srgbClr val="602000"/>
                </a:solidFill>
                <a:latin typeface="Times New Roman" pitchFamily="1" charset="0"/>
                <a:cs typeface="Times New Roman" pitchFamily="1" charset="0"/>
              </a:rPr>
              <a:t>SafeDriver</a:t>
            </a:r>
            <a:endParaRPr lang="pl-PL" sz="1400" b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yPgJ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XAwAAhQoAAFs0AAARHAAAEAAAACYAAAAIAAAAgYAAAAAAAAA="/>
              </a:ext>
            </a:extLst>
          </p:cNvSpPr>
          <p:nvPr>
            <p:ph type="title"/>
          </p:nvPr>
        </p:nvSpPr>
        <p:spPr>
          <a:xfrm>
            <a:off x="624205" y="1710055"/>
            <a:ext cx="7886700" cy="285242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>
              <a:defRPr lang="pl-pl" sz="60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pl-pl"/>
            </a:pPr>
            <a:r>
              <a:t>Kliknij, aby edytować styl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XAwAAPBwAAFs0AAB2JQAAEAAAACYAAAAIAAAAAYAAAAAAAAA="/>
              </a:ext>
            </a:extLst>
          </p:cNvSpPr>
          <p:nvPr>
            <p:ph idx="1"/>
          </p:nvPr>
        </p:nvSpPr>
        <p:spPr>
          <a:xfrm>
            <a:off x="624205" y="4589780"/>
            <a:ext cx="7886700" cy="1499870"/>
          </a:xfrm>
        </p:spPr>
        <p:txBody>
          <a:bodyPr/>
          <a:lstStyle>
            <a:lvl1pPr marL="0" indent="0">
              <a:buNone/>
              <a:defRPr lang="pl-pl" sz="2400">
                <a:solidFill>
                  <a:schemeClr val="tx1"/>
                </a:solidFill>
              </a:defRPr>
            </a:lvl1pPr>
            <a:lvl2pPr marL="457200" indent="0">
              <a:buNone/>
              <a:defRPr lang="pl-pl" sz="2000">
                <a:solidFill>
                  <a:srgbClr val="8C8C8C"/>
                </a:solidFill>
              </a:defRPr>
            </a:lvl2pPr>
            <a:lvl3pPr marL="914400" indent="0">
              <a:buNone/>
              <a:defRPr lang="pl-pl" sz="1800">
                <a:solidFill>
                  <a:srgbClr val="8C8C8C"/>
                </a:solidFill>
              </a:defRPr>
            </a:lvl3pPr>
            <a:lvl4pPr marL="1371600" indent="0">
              <a:buNone/>
              <a:defRPr lang="pl-pl" sz="1600">
                <a:solidFill>
                  <a:srgbClr val="8C8C8C"/>
                </a:solidFill>
              </a:defRPr>
            </a:lvl4pPr>
            <a:lvl5pPr marL="1828800" indent="0">
              <a:buNone/>
              <a:defRPr lang="pl-pl" sz="1600">
                <a:solidFill>
                  <a:srgbClr val="8C8C8C"/>
                </a:solidFill>
              </a:defRPr>
            </a:lvl5pPr>
            <a:lvl6pPr marL="2286000" indent="0">
              <a:buNone/>
              <a:defRPr lang="en-us" sz="1600">
                <a:solidFill>
                  <a:srgbClr val="8C8C8C"/>
                </a:solidFill>
              </a:defRPr>
            </a:lvl6pPr>
            <a:lvl7pPr marL="2743200" indent="0">
              <a:buNone/>
              <a:defRPr lang="en-us" sz="1600">
                <a:solidFill>
                  <a:srgbClr val="8C8C8C"/>
                </a:solidFill>
              </a:defRPr>
            </a:lvl7pPr>
            <a:lvl8pPr marL="3200400" indent="0">
              <a:buNone/>
              <a:defRPr lang="en-us" sz="1600">
                <a:solidFill>
                  <a:srgbClr val="8C8C8C"/>
                </a:solidFill>
              </a:defRPr>
            </a:lvl8pPr>
            <a:lvl9pPr marL="3657600" indent="0">
              <a:buNone/>
              <a:defRPr lang="en-us" sz="1600">
                <a:solidFill>
                  <a:srgbClr val="8C8C8C"/>
                </a:solidFill>
              </a:defRPr>
            </a:lvl9pPr>
          </a:lstStyle>
          <a:p>
            <a:pPr>
              <a:defRPr lang="pl-pl"/>
            </a:pPr>
            <a:r>
              <a:t>Edytuj style wzorca tekstu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GicAAIYQAABZKQ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221DEEE-A0CF-7428-8199-567D90D77703}" type="datetime1">
              <a:rPr lang="pl-pl"/>
              <a:t>18.06.2018</a:t>
            </a:fld>
            <a:endParaRPr lang="pl-pl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iEgAAGicAAJ4l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6JwAAGicAAGI0AABZKQ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B6D3ECD-83C6-38C8-88D5-759D709B7E20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PwIAAGI0AABnC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pl-pl"/>
            </a:pPr>
            <a:r>
              <a:t>Kliknij, aby edytować styl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OwsAAMYbAAAAJgAAEAAAACYAAAAIAAAAAQAAAAAAAAA="/>
              </a:ext>
            </a:extLst>
          </p:cNvSpPr>
          <p:nvPr>
            <p:ph idx="1"/>
          </p:nvPr>
        </p:nvSpPr>
        <p:spPr>
          <a:xfrm>
            <a:off x="628650" y="1825625"/>
            <a:ext cx="3886200" cy="4351655"/>
          </a:xfrm>
        </p:spPr>
        <p:txBody>
          <a:bodyPr/>
          <a:lstStyle/>
          <a:p>
            <a:pPr>
              <a:defRPr lang="pl-pl"/>
            </a:pPr>
            <a:r>
              <a:t>Edytuj style wzorca tekstu</a:t>
            </a:r>
          </a:p>
          <a:p>
            <a:pPr lvl="1">
              <a:defRPr lang="pl-pl"/>
            </a:pPr>
            <a:r>
              <a:t>Drugi poziom</a:t>
            </a:r>
          </a:p>
          <a:p>
            <a:pPr lvl="2">
              <a:defRPr lang="pl-pl"/>
            </a:pPr>
            <a:r>
              <a:t>Trzeci poziom</a:t>
            </a:r>
          </a:p>
          <a:p>
            <a:pPr lvl="3">
              <a:defRPr lang="pl-pl"/>
            </a:pPr>
            <a:r>
              <a:t>Czwarty poziom</a:t>
            </a:r>
          </a:p>
          <a:p>
            <a:pPr lvl="4">
              <a:defRPr lang="pl-pl"/>
            </a:pPr>
            <a:r>
              <a:t>Piąty poziom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6HAAAOwsAAGI0AAAAJgAAEAAAACYAAAAIAAAAAQAAAAAAAAA="/>
              </a:ext>
            </a:extLst>
          </p:cNvSpPr>
          <p:nvPr>
            <p:ph idx="2"/>
          </p:nvPr>
        </p:nvSpPr>
        <p:spPr>
          <a:xfrm>
            <a:off x="4629150" y="1825625"/>
            <a:ext cx="3886200" cy="4351655"/>
          </a:xfrm>
        </p:spPr>
        <p:txBody>
          <a:bodyPr/>
          <a:lstStyle/>
          <a:p>
            <a:pPr>
              <a:defRPr lang="pl-pl"/>
            </a:pPr>
            <a:r>
              <a:t>Edytuj style wzorca tekstu</a:t>
            </a:r>
          </a:p>
          <a:p>
            <a:pPr lvl="1">
              <a:defRPr lang="pl-pl"/>
            </a:pPr>
            <a:r>
              <a:t>Drugi poziom</a:t>
            </a:r>
          </a:p>
          <a:p>
            <a:pPr lvl="2">
              <a:defRPr lang="pl-pl"/>
            </a:pPr>
            <a:r>
              <a:t>Trzeci poziom</a:t>
            </a:r>
          </a:p>
          <a:p>
            <a:pPr lvl="3">
              <a:defRPr lang="pl-pl"/>
            </a:pPr>
            <a:r>
              <a:t>Czwarty poziom</a:t>
            </a:r>
          </a:p>
          <a:p>
            <a:pPr lvl="4">
              <a:defRPr lang="pl-pl"/>
            </a:pPr>
            <a:r>
              <a:t>Piąty poziom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GicAAIYQAABZKQ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C08F36B-25D1-5D05-9FB0-D350BDFE6986}" type="datetime1">
              <a:rPr lang="pl-pl"/>
              <a:t>18.06.2018</a:t>
            </a:fld>
            <a:endParaRPr lang="pl-pl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iEgAAGicAAJ4l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6JwAAGicAAGI0AABZKQ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CFD9645-0BC1-A860-8F45-FD35D80B79A8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TnGQ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gAwAAPwIAAGQ0AABnCgAAEAAAACYAAAAIAAAAAQAAAAAAAAA="/>
              </a:ext>
            </a:extLst>
          </p:cNvSpPr>
          <p:nvPr>
            <p:ph type="title"/>
          </p:nvPr>
        </p:nvSpPr>
        <p:spPr>
          <a:xfrm>
            <a:off x="629920" y="365125"/>
            <a:ext cx="7886700" cy="1325880"/>
          </a:xfrm>
        </p:spPr>
        <p:txBody>
          <a:bodyPr/>
          <a:lstStyle/>
          <a:p>
            <a:pPr>
              <a:defRPr lang="pl-pl"/>
            </a:pPr>
            <a:r>
              <a:t>Kliknij, aby edytować styl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gAwAAWAoAAKwbAABpDwAAEAAAACYAAAAIAAAAgYAAAAAAAAA="/>
              </a:ext>
            </a:extLst>
          </p:cNvSpPr>
          <p:nvPr>
            <p:ph idx="1"/>
          </p:nvPr>
        </p:nvSpPr>
        <p:spPr>
          <a:xfrm>
            <a:off x="629920" y="1681480"/>
            <a:ext cx="3868420" cy="823595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indent="0">
              <a:buNone/>
              <a:defRPr lang="pl-pl" sz="2400" b="1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pl-pl"/>
            </a:pPr>
            <a:r>
              <a:t>Edytuj style wzorca tekstu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gAwAAaQ8AAKwbAAAUJgAAEAAAACYAAAAIAAAAAQAAAAAAAAA="/>
              </a:ext>
            </a:extLst>
          </p:cNvSpPr>
          <p:nvPr>
            <p:ph idx="2"/>
          </p:nvPr>
        </p:nvSpPr>
        <p:spPr>
          <a:xfrm>
            <a:off x="629920" y="2505075"/>
            <a:ext cx="3868420" cy="3684905"/>
          </a:xfrm>
        </p:spPr>
        <p:txBody>
          <a:bodyPr/>
          <a:lstStyle/>
          <a:p>
            <a:pPr>
              <a:defRPr lang="pl-pl"/>
            </a:pPr>
            <a:r>
              <a:t>Edytuj style wzorca tekstu</a:t>
            </a:r>
          </a:p>
          <a:p>
            <a:pPr lvl="1">
              <a:defRPr lang="pl-pl"/>
            </a:pPr>
            <a:r>
              <a:t>Drugi poziom</a:t>
            </a:r>
          </a:p>
          <a:p>
            <a:pPr lvl="2">
              <a:defRPr lang="pl-pl"/>
            </a:pPr>
            <a:r>
              <a:t>Trzeci poziom</a:t>
            </a:r>
          </a:p>
          <a:p>
            <a:pPr lvl="3">
              <a:defRPr lang="pl-pl"/>
            </a:pPr>
            <a:r>
              <a:t>Czwarty poziom</a:t>
            </a:r>
          </a:p>
          <a:p>
            <a:pPr lvl="4">
              <a:defRPr lang="pl-pl"/>
            </a:pPr>
            <a:r>
              <a:t>Piąty poziom</a:t>
            </a:r>
          </a:p>
        </p:txBody>
      </p:sp>
      <p:sp>
        <p:nvSpPr>
          <p:cNvPr id="5" name="Text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6HAAAWAoAAGQ0AABpDwAAEAAAACYAAAAIAAAAgYAAAAAAAAA="/>
              </a:ext>
            </a:extLst>
          </p:cNvSpPr>
          <p:nvPr>
            <p:ph idx="3"/>
          </p:nvPr>
        </p:nvSpPr>
        <p:spPr>
          <a:xfrm>
            <a:off x="4629150" y="1681480"/>
            <a:ext cx="3887470" cy="823595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indent="0">
              <a:buNone/>
              <a:defRPr lang="pl-pl" sz="2400" b="1"/>
            </a:lvl1pPr>
            <a:lvl2pPr marL="457200" indent="0">
              <a:buNone/>
              <a:defRPr lang="pl-pl" sz="2000" b="1"/>
            </a:lvl2pPr>
            <a:lvl3pPr marL="914400" indent="0">
              <a:buNone/>
              <a:defRPr lang="pl-pl" sz="1800" b="1"/>
            </a:lvl3pPr>
            <a:lvl4pPr marL="1371600" indent="0">
              <a:buNone/>
              <a:defRPr lang="pl-pl" sz="1600" b="1"/>
            </a:lvl4pPr>
            <a:lvl5pPr marL="1828800" indent="0">
              <a:buNone/>
              <a:defRPr lang="pl-pl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pl-pl"/>
            </a:pPr>
            <a:r>
              <a:t>Edytuj style wzorca tekstu</a:t>
            </a:r>
          </a:p>
        </p:txBody>
      </p:sp>
      <p:sp>
        <p:nvSpPr>
          <p:cNvPr id="6" name="Content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6HAAAaQ8AAGQ0AAAUJgAAEAAAACYAAAAIAAAAAQAAAAAAAAA="/>
              </a:ext>
            </a:extLst>
          </p:cNvSpPr>
          <p:nvPr>
            <p:ph idx="4"/>
          </p:nvPr>
        </p:nvSpPr>
        <p:spPr>
          <a:xfrm>
            <a:off x="4629150" y="2505075"/>
            <a:ext cx="3887470" cy="3684905"/>
          </a:xfrm>
        </p:spPr>
        <p:txBody>
          <a:bodyPr/>
          <a:lstStyle/>
          <a:p>
            <a:pPr>
              <a:defRPr lang="pl-pl"/>
            </a:pPr>
            <a:r>
              <a:t>Edytuj style wzorca tekstu</a:t>
            </a:r>
          </a:p>
          <a:p>
            <a:pPr lvl="1">
              <a:defRPr lang="pl-pl"/>
            </a:pPr>
            <a:r>
              <a:t>Drugi poziom</a:t>
            </a:r>
          </a:p>
          <a:p>
            <a:pPr lvl="2">
              <a:defRPr lang="pl-pl"/>
            </a:pPr>
            <a:r>
              <a:t>Trzeci poziom</a:t>
            </a:r>
          </a:p>
          <a:p>
            <a:pPr lvl="3">
              <a:defRPr lang="pl-pl"/>
            </a:pPr>
            <a:r>
              <a:t>Czwarty poziom</a:t>
            </a:r>
          </a:p>
          <a:p>
            <a:pPr lvl="4">
              <a:defRPr lang="pl-pl"/>
            </a:pPr>
            <a:r>
              <a:t>Piąty poziom</a:t>
            </a:r>
          </a:p>
        </p:txBody>
      </p:sp>
      <p:sp>
        <p:nvSpPr>
          <p:cNvPr id="7" name="Date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GicAAIYQAABZKQ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F8129C4-8AE2-D4DF-AC39-7C8A67775A29}" type="datetime1">
              <a:rPr lang="pl-pl"/>
              <a:t>18.06.2018</a:t>
            </a:fld>
            <a:endParaRPr lang="pl-pl"/>
          </a:p>
        </p:txBody>
      </p:sp>
      <p:sp>
        <p:nvSpPr>
          <p:cNvPr id="8" name="Footer Placeholder 7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iEgAAGicAAJ4l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9" name="Slide Number Placeholder 8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6JwAAGicAAGI0AABZKQ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258AAD9-97AF-0D5C-E1E0-6109E4AE1734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PwIAAGI0AABnC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pl-pl"/>
            </a:pPr>
            <a:r>
              <a:t>Kliknij, aby edytować styl</a:t>
            </a:r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GicAAIYQAABZKQ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E42D32B-6593-1725-DDFA-93709DB42BC6}" type="datetime1">
              <a:rPr lang="pl-pl"/>
              <a:t>18.06.2018</a:t>
            </a:fld>
            <a:endParaRPr lang="pl-pl"/>
          </a:p>
        </p:txBody>
      </p:sp>
      <p:sp>
        <p:nvSpPr>
          <p:cNvPr id="4" name="Footer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iEgAAGicAAJ4l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6JwAAGicAAGI0AABZKQ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C6FEE72-3C91-3A18-DFD7-CA4DA099299F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GicAAIYQAABZKQ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55A7E21-6FE8-0F88-A6E2-99DD30AC50CC}" type="datetime1">
              <a:rPr lang="pl-pl"/>
              <a:t>18.06.2018</a:t>
            </a:fld>
            <a:endParaRPr lang="pl-pl"/>
          </a:p>
        </p:txBody>
      </p:sp>
      <p:sp>
        <p:nvSpPr>
          <p:cNvPr id="3" name="Footer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iEgAAGicAAJ4l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6JwAAGicAAGI0AABZKQ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B4AEF50-1EE6-1F19-A8F2-E84CA1BC5EBD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gAwAA0AIAAAQWAACoDAAAEAAAACYAAAAIAAAAgYAAAAAAAAA="/>
              </a:ext>
            </a:extLst>
          </p:cNvSpPr>
          <p:nvPr>
            <p:ph type="title"/>
          </p:nvPr>
        </p:nvSpPr>
        <p:spPr>
          <a:xfrm>
            <a:off x="629920" y="457200"/>
            <a:ext cx="2948940" cy="160020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>
              <a:defRPr lang="pl-pl" sz="3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pl-pl"/>
            </a:pPr>
            <a:r>
              <a:t>Kliknij, aby edytować styl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FwAAEwYAAGQ0AAAOJAAAEAAAACYAAAAIAAAAAYAAAAAAAAA="/>
              </a:ext>
            </a:extLst>
          </p:cNvSpPr>
          <p:nvPr>
            <p:ph idx="1"/>
          </p:nvPr>
        </p:nvSpPr>
        <p:spPr>
          <a:xfrm>
            <a:off x="3887470" y="987425"/>
            <a:ext cx="4629150" cy="4873625"/>
          </a:xfrm>
        </p:spPr>
        <p:txBody>
          <a:bodyPr/>
          <a:lstStyle>
            <a:lvl1pPr>
              <a:defRPr lang="pl-pl" sz="3200"/>
            </a:lvl1pPr>
            <a:lvl2pPr>
              <a:defRPr lang="pl-pl" sz="2800"/>
            </a:lvl2pPr>
            <a:lvl3pPr>
              <a:defRPr lang="pl-pl" sz="2400"/>
            </a:lvl3pPr>
            <a:lvl4pPr>
              <a:defRPr lang="pl-pl" sz="2000"/>
            </a:lvl4pPr>
            <a:lvl5pPr>
              <a:defRPr lang="pl-pl" sz="2000"/>
            </a:lvl5pPr>
            <a:lvl6pPr>
              <a:defRPr lang="en-us" sz="2000"/>
            </a:lvl6pPr>
            <a:lvl7pPr>
              <a:defRPr lang="en-us" sz="2000"/>
            </a:lvl7pPr>
            <a:lvl8pPr>
              <a:defRPr lang="en-us" sz="2000"/>
            </a:lvl8pPr>
            <a:lvl9pPr>
              <a:defRPr lang="en-us" sz="2000"/>
            </a:lvl9pPr>
          </a:lstStyle>
          <a:p>
            <a:pPr>
              <a:defRPr lang="pl-pl"/>
            </a:pPr>
            <a:r>
              <a:t>Edytuj style wzorca tekstu</a:t>
            </a:r>
          </a:p>
          <a:p>
            <a:pPr lvl="1">
              <a:defRPr lang="pl-pl"/>
            </a:pPr>
            <a:r>
              <a:t>Drugi poziom</a:t>
            </a:r>
          </a:p>
          <a:p>
            <a:pPr lvl="2">
              <a:defRPr lang="pl-pl"/>
            </a:pPr>
            <a:r>
              <a:t>Trzeci poziom</a:t>
            </a:r>
          </a:p>
          <a:p>
            <a:pPr lvl="3">
              <a:defRPr lang="pl-pl"/>
            </a:pPr>
            <a:r>
              <a:t>Czwarty poziom</a:t>
            </a:r>
          </a:p>
          <a:p>
            <a:pPr lvl="4">
              <a:defRPr lang="pl-pl"/>
            </a:pPr>
            <a:r>
              <a:t>Piąty poziom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gAwAAqAwAAAQWAAAbJAAAEAAAACYAAAAIAAAAAYAAAAAAAAA="/>
              </a:ext>
            </a:extLst>
          </p:cNvSpPr>
          <p:nvPr>
            <p:ph idx="2"/>
          </p:nvPr>
        </p:nvSpPr>
        <p:spPr>
          <a:xfrm>
            <a:off x="629920" y="2057400"/>
            <a:ext cx="2948940" cy="3811905"/>
          </a:xfrm>
        </p:spPr>
        <p:txBody>
          <a:bodyPr/>
          <a:lstStyle>
            <a:lvl1pPr marL="0" indent="0">
              <a:buNone/>
              <a:defRPr lang="pl-pl" sz="1600"/>
            </a:lvl1pPr>
            <a:lvl2pPr marL="457200" indent="0">
              <a:buNone/>
              <a:defRPr lang="pl-pl" sz="1400"/>
            </a:lvl2pPr>
            <a:lvl3pPr marL="914400" indent="0">
              <a:buNone/>
              <a:defRPr lang="pl-pl" sz="1200"/>
            </a:lvl3pPr>
            <a:lvl4pPr marL="1371600" indent="0">
              <a:buNone/>
              <a:defRPr lang="pl-pl" sz="1000"/>
            </a:lvl4pPr>
            <a:lvl5pPr marL="1828800" indent="0">
              <a:buNone/>
              <a:defRPr lang="pl-pl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>
              <a:defRPr lang="pl-pl"/>
            </a:pPr>
            <a:r>
              <a:t>Edytuj style wzorca tekstu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GicAAIYQAABZKQ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4AE274B-05E9-FBD1-A716-F384695851A6}" type="datetime1">
              <a:rPr lang="pl-pl"/>
              <a:t>18.06.2018</a:t>
            </a:fld>
            <a:endParaRPr lang="pl-pl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iEgAAGicAAJ4l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6JwAAGicAAGI0AABZKQ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A071D15-5BA7-52EB-E9BF-ADBE53F11FF8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gAwAA0AIAAAQWAACoDAAAEAAAACYAAAAIAAAAgYAAAAAAAAA="/>
              </a:ext>
            </a:extLst>
          </p:cNvSpPr>
          <p:nvPr>
            <p:ph type="title"/>
          </p:nvPr>
        </p:nvSpPr>
        <p:spPr>
          <a:xfrm>
            <a:off x="629920" y="457200"/>
            <a:ext cx="2948940" cy="160020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>
              <a:defRPr lang="pl-pl" sz="3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pl-pl"/>
            </a:pPr>
            <a:r>
              <a:t>Kliknij, aby edytować styl</a:t>
            </a:r>
          </a:p>
        </p:txBody>
      </p:sp>
      <p:sp>
        <p:nvSpPr>
          <p:cNvPr id="3" name="Picture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FwAAEwYAAGQ0AAAOJAAAEAAAACYAAAAIAAAAAYAAAAAAAAA="/>
              </a:ext>
            </a:extLst>
          </p:cNvSpPr>
          <p:nvPr>
            <p:ph type="pic" idx="1"/>
          </p:nvPr>
        </p:nvSpPr>
        <p:spPr>
          <a:xfrm>
            <a:off x="3887470" y="987425"/>
            <a:ext cx="4629150" cy="4873625"/>
          </a:xfrm>
        </p:spPr>
        <p:txBody>
          <a:bodyPr/>
          <a:lstStyle>
            <a:lvl1pPr marL="0" indent="0">
              <a:buNone/>
              <a:defRPr lang="pl-pl" sz="3200"/>
            </a:lvl1pPr>
            <a:lvl2pPr marL="457200" indent="0">
              <a:buNone/>
              <a:defRPr lang="pl-pl" sz="2800"/>
            </a:lvl2pPr>
            <a:lvl3pPr marL="914400" indent="0">
              <a:buNone/>
              <a:defRPr lang="pl-pl" sz="2400"/>
            </a:lvl3pPr>
            <a:lvl4pPr marL="1371600" indent="0">
              <a:buNone/>
              <a:defRPr lang="pl-pl" sz="2000"/>
            </a:lvl4pPr>
            <a:lvl5pPr marL="1828800" indent="0">
              <a:buNone/>
              <a:defRPr lang="pl-pl" sz="2000"/>
            </a:lvl5pPr>
            <a:lvl6pPr marL="2286000" indent="0">
              <a:buNone/>
              <a:defRPr lang="en-us" sz="2000"/>
            </a:lvl6pPr>
            <a:lvl7pPr marL="2743200" indent="0">
              <a:buNone/>
              <a:defRPr lang="en-us" sz="2000"/>
            </a:lvl7pPr>
            <a:lvl8pPr marL="3200400" indent="0">
              <a:buNone/>
              <a:defRPr lang="en-us" sz="2000"/>
            </a:lvl8pPr>
            <a:lvl9pPr marL="3657600" indent="0">
              <a:buNone/>
              <a:defRPr lang="en-us" sz="2000"/>
            </a:lvl9pPr>
          </a:lstStyle>
          <a:p>
            <a:pPr>
              <a:defRPr lang="pl-pl"/>
            </a:pPr>
            <a:r>
              <a:t>Kliknij ikonę, aby dodać obraz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gAwAAqAwAAAQWAAAbJAAAEAAAACYAAAAIAAAAAYAAAAAAAAA="/>
              </a:ext>
            </a:extLst>
          </p:cNvSpPr>
          <p:nvPr>
            <p:ph idx="2"/>
          </p:nvPr>
        </p:nvSpPr>
        <p:spPr>
          <a:xfrm>
            <a:off x="629920" y="2057400"/>
            <a:ext cx="2948940" cy="3811905"/>
          </a:xfrm>
        </p:spPr>
        <p:txBody>
          <a:bodyPr/>
          <a:lstStyle>
            <a:lvl1pPr marL="0" indent="0">
              <a:buNone/>
              <a:defRPr lang="pl-pl" sz="1600"/>
            </a:lvl1pPr>
            <a:lvl2pPr marL="457200" indent="0">
              <a:buNone/>
              <a:defRPr lang="pl-pl" sz="1400"/>
            </a:lvl2pPr>
            <a:lvl3pPr marL="914400" indent="0">
              <a:buNone/>
              <a:defRPr lang="pl-pl" sz="1200"/>
            </a:lvl3pPr>
            <a:lvl4pPr marL="1371600" indent="0">
              <a:buNone/>
              <a:defRPr lang="pl-pl" sz="1000"/>
            </a:lvl4pPr>
            <a:lvl5pPr marL="1828800" indent="0">
              <a:buNone/>
              <a:defRPr lang="pl-pl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>
              <a:defRPr lang="pl-pl"/>
            </a:pPr>
            <a:r>
              <a:t>Edytuj style wzorca tekstu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eAwAAGicAAIYQAABZKQ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5A82E7D-33D8-FDD8-9610-C58D605E6090}" type="datetime1">
              <a:rPr lang="pl-pl"/>
              <a:t>18.06.2018</a:t>
            </a:fld>
            <a:endParaRPr lang="pl-pl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iEgAAGicAAJ4lAABZKQ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6JwAAGicAAGI0AABZKQ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pl-p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68AC9C2-8CAB-DF3F-E532-7A6A877C132F}" type="slidenum">
              <a:rPr lang="pl-pl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eAwAAPwIAAGI0AABnCgAAEAAAACYAAAAIAAAAvy8AAAAAAAA="/>
              </a:ext>
            </a:extLst>
          </p:cNvSpPr>
          <p:nvPr>
            <p:ph type="title"/>
          </p:nvPr>
        </p:nvSpPr>
        <p:spPr>
          <a:xfrm>
            <a:off x="628650" y="365125"/>
            <a:ext cx="7886700" cy="13258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pl-pl"/>
            </a:pPr>
            <a:r>
              <a:t>Kliknij, aby edytować styl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eAwAAOwsAAGI0AAAAJgAAEAAAACYAAAAIAAAAPy8AAAAAAAA="/>
              </a:ext>
            </a:extLst>
          </p:cNvSpPr>
          <p:nvPr>
            <p:ph type="body" idx="1"/>
          </p:nvPr>
        </p:nvSpPr>
        <p:spPr>
          <a:xfrm>
            <a:off x="628650" y="1825625"/>
            <a:ext cx="7886700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pl-pl"/>
            </a:pPr>
            <a:r>
              <a:t>Edytuj style wzorca tekstu</a:t>
            </a:r>
          </a:p>
          <a:p>
            <a:pPr lvl="1">
              <a:defRPr lang="pl-pl"/>
            </a:pPr>
            <a:r>
              <a:t>Drugi poziom</a:t>
            </a:r>
          </a:p>
          <a:p>
            <a:pPr lvl="2">
              <a:defRPr lang="pl-pl"/>
            </a:pPr>
            <a:r>
              <a:t>Trzeci poziom</a:t>
            </a:r>
          </a:p>
          <a:p>
            <a:pPr lvl="3">
              <a:defRPr lang="pl-pl"/>
            </a:pPr>
            <a:r>
              <a:t>Czwarty poziom</a:t>
            </a:r>
          </a:p>
          <a:p>
            <a:pPr lvl="4">
              <a:defRPr lang="pl-pl"/>
            </a:pPr>
            <a:r>
              <a:t>Piąty poziom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eAwAAGicAAIYQAABZKQAAEAAAACYAAAAIAAAAv48AAAAAAAA="/>
              </a:ext>
            </a:extLst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algn="l">
              <a:defRPr lang="en-us" sz="1200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88986B3-FDD5-DC70-9B31-0B25C87F6D5E}" type="datetime1">
              <a:rPr lang="pl-pl"/>
              <a:t>18.06.2018</a:t>
            </a:fld>
            <a:endParaRPr lang="pl-pl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iEgAAGicAAJ4lAABZKQAAEAAAACYAAAAIAAAAv48AAAAAAAA="/>
              </a:ext>
            </a:extLst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algn="ctr">
              <a:defRPr lang="en-us" sz="1200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6JwAAGicAAGI0AABZKQAAEAAAACYAAAAIAAAAv48AAAAAAAA="/>
              </a:ext>
            </a:extLst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algn="r">
              <a:defRPr lang="en-us" sz="1200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E17236E-20F3-42D5-BDAF-D6806DE14B83}" type="slidenum">
              <a:rPr lang="pl-pl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pl-pl" sz="4400" b="0" i="0" u="none" strike="noStrike" kern="1" spc="0" baseline="0">
          <a:solidFill>
            <a:schemeClr val="tx1"/>
          </a:solidFill>
          <a:effectLst/>
          <a:latin typeface="Calibri Light" charset="0"/>
          <a:ea typeface="Calibri Light" charset="0"/>
          <a:cs typeface="Calibri Light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pl-pl"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l-pl"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l-pl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l-pl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l-pl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4.png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7874326-B231-43E3-BBFC-8AEEA9E0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80A5D00-5E6D-4F83-9D1B-6114C56B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3A5A460-2EDE-F052-901D-D807EA53668D}" type="slidenum">
              <a:rPr lang="pl-pl" smtClean="0"/>
              <a:t>1</a:t>
            </a:fld>
            <a:endParaRPr lang="pl-pl"/>
          </a:p>
        </p:txBody>
      </p:sp>
      <p:pic>
        <p:nvPicPr>
          <p:cNvPr id="6" name="Obraz 19">
            <a:extLst>
              <a:ext uri="{FF2B5EF4-FFF2-40B4-BE49-F238E27FC236}">
                <a16:creationId xmlns:a16="http://schemas.microsoft.com/office/drawing/2014/main" id="{7A634698-590E-40BE-84E4-B2A485EBACF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A1C8E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NDAAALMAAABbNgAANAc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681156" y="292577"/>
            <a:ext cx="1000125" cy="1057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pole tekstowe 14">
            <a:extLst>
              <a:ext uri="{FF2B5EF4-FFF2-40B4-BE49-F238E27FC236}">
                <a16:creationId xmlns:a16="http://schemas.microsoft.com/office/drawing/2014/main" id="{06F5B008-16B6-40DA-A31A-EF43D7BF013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3_iAAoW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BHAwAAgx8AAHEjAACZKAAAECAAACYAAAAIAAAA//////////8="/>
              </a:ext>
            </a:extLst>
          </p:cNvSpPr>
          <p:nvPr/>
        </p:nvSpPr>
        <p:spPr>
          <a:xfrm>
            <a:off x="167005" y="4946699"/>
            <a:ext cx="5228590" cy="1477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>
              <a:defRPr lang="en-us"/>
            </a:pPr>
            <a:r>
              <a:rPr lang="pl-pl" b="1" dirty="0">
                <a:solidFill>
                  <a:srgbClr val="602000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Programowanie aplikacji mobilnych 2017/2018</a:t>
            </a:r>
          </a:p>
          <a:p>
            <a:pPr>
              <a:defRPr lang="en-us"/>
            </a:pPr>
            <a:r>
              <a:rPr lang="pl-pl" dirty="0">
                <a:solidFill>
                  <a:srgbClr val="602000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E5C1S1</a:t>
            </a:r>
          </a:p>
          <a:p>
            <a:pPr>
              <a:defRPr lang="en-us"/>
            </a:pPr>
            <a:r>
              <a:rPr lang="pl-pl" dirty="0">
                <a:solidFill>
                  <a:srgbClr val="602000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Patrycja Mirkowska</a:t>
            </a:r>
            <a:br>
              <a:rPr dirty="0"/>
            </a:br>
            <a:r>
              <a:rPr lang="pl-pl" dirty="0">
                <a:solidFill>
                  <a:srgbClr val="602000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Mateusz </a:t>
            </a:r>
            <a:r>
              <a:rPr lang="pl-pl" dirty="0" err="1">
                <a:solidFill>
                  <a:srgbClr val="602000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Obolewicz</a:t>
            </a:r>
            <a:br>
              <a:rPr dirty="0"/>
            </a:br>
            <a:r>
              <a:rPr lang="pl-pl" dirty="0">
                <a:solidFill>
                  <a:srgbClr val="602000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Maciej Wojtasiak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EC195CC-E8CD-4794-857E-13F41303C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51" y="245190"/>
            <a:ext cx="413828" cy="507432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FD4BCA3A-3865-4256-AED2-AFB68BB45680}"/>
              </a:ext>
            </a:extLst>
          </p:cNvPr>
          <p:cNvSpPr/>
          <p:nvPr/>
        </p:nvSpPr>
        <p:spPr>
          <a:xfrm>
            <a:off x="85285" y="470274"/>
            <a:ext cx="196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b="1" dirty="0" err="1">
                <a:solidFill>
                  <a:srgbClr val="602000"/>
                </a:solidFill>
                <a:latin typeface="Times New Roman" pitchFamily="1" charset="0"/>
                <a:cs typeface="Times New Roman" pitchFamily="1" charset="0"/>
              </a:rPr>
              <a:t>SafeDriver</a:t>
            </a:r>
            <a:endParaRPr lang="pl-PL" sz="1400" b="1" dirty="0"/>
          </a:p>
        </p:txBody>
      </p:sp>
      <p:sp>
        <p:nvSpPr>
          <p:cNvPr id="11" name="pole tekstowe 15">
            <a:extLst>
              <a:ext uri="{FF2B5EF4-FFF2-40B4-BE49-F238E27FC236}">
                <a16:creationId xmlns:a16="http://schemas.microsoft.com/office/drawing/2014/main" id="{CEA1B936-6F19-40D4-AB77-679E60E5633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3_iAAoW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ClBwAAgBAAAEgzAAD2EgAAECAAACYAAAAIAAAA//////////8="/>
              </a:ext>
            </a:extLst>
          </p:cNvSpPr>
          <p:nvPr/>
        </p:nvSpPr>
        <p:spPr>
          <a:xfrm>
            <a:off x="5395595" y="2980006"/>
            <a:ext cx="3481753" cy="19666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>
              <a:defRPr lang="en-us"/>
            </a:pPr>
            <a:r>
              <a:rPr lang="pl-pl" sz="2000" b="1" dirty="0">
                <a:solidFill>
                  <a:srgbClr val="602000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Projekt aplikacji mobilnej dbającej o bezpieczeństwo kierowcy</a:t>
            </a:r>
            <a:endParaRPr lang="pl-PL" sz="2000" b="1" dirty="0">
              <a:solidFill>
                <a:srgbClr val="602000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  <a:p>
            <a:pPr>
              <a:defRPr lang="en-us"/>
            </a:pPr>
            <a:r>
              <a:rPr lang="pl-PL" sz="1400" dirty="0">
                <a:solidFill>
                  <a:srgbClr val="602000"/>
                </a:solidFill>
                <a:latin typeface="Times New Roman" pitchFamily="1" charset="0"/>
                <a:cs typeface="Times New Roman" pitchFamily="1" charset="0"/>
              </a:rPr>
              <a:t>Prezentacja końcowa</a:t>
            </a:r>
            <a:endParaRPr lang="pl-pl" sz="1400" dirty="0">
              <a:solidFill>
                <a:srgbClr val="602000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4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7874326-B231-43E3-BBFC-8AEEA9E0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80A5D00-5E6D-4F83-9D1B-6114C56B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3A5A460-2EDE-F052-901D-D807EA53668D}" type="slidenum">
              <a:rPr lang="pl-pl" smtClean="0"/>
              <a:t>2</a:t>
            </a:fld>
            <a:endParaRPr lang="pl-pl"/>
          </a:p>
        </p:txBody>
      </p:sp>
      <p:pic>
        <p:nvPicPr>
          <p:cNvPr id="6" name="Obraz 19">
            <a:extLst>
              <a:ext uri="{FF2B5EF4-FFF2-40B4-BE49-F238E27FC236}">
                <a16:creationId xmlns:a16="http://schemas.microsoft.com/office/drawing/2014/main" id="{7A634698-590E-40BE-84E4-B2A485EBACF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A1C8E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NDAAALMAAABbNgAANAc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681156" y="292577"/>
            <a:ext cx="1000125" cy="1057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pole tekstowe 14">
            <a:extLst>
              <a:ext uri="{FF2B5EF4-FFF2-40B4-BE49-F238E27FC236}">
                <a16:creationId xmlns:a16="http://schemas.microsoft.com/office/drawing/2014/main" id="{06F5B008-16B6-40DA-A31A-EF43D7BF013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3_iAAoW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BHAwAAgx8AAHEjAACZKAAAECAAACYAAAAIAAAA//////////8="/>
              </a:ext>
            </a:extLst>
          </p:cNvSpPr>
          <p:nvPr/>
        </p:nvSpPr>
        <p:spPr>
          <a:xfrm>
            <a:off x="167005" y="4946699"/>
            <a:ext cx="5228590" cy="1477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>
              <a:defRPr lang="en-us"/>
            </a:pPr>
            <a:endParaRPr lang="pl-pl" dirty="0">
              <a:solidFill>
                <a:srgbClr val="602000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EC195CC-E8CD-4794-857E-13F41303C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51" y="245190"/>
            <a:ext cx="413828" cy="507432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FD4BCA3A-3865-4256-AED2-AFB68BB45680}"/>
              </a:ext>
            </a:extLst>
          </p:cNvPr>
          <p:cNvSpPr/>
          <p:nvPr/>
        </p:nvSpPr>
        <p:spPr>
          <a:xfrm>
            <a:off x="85285" y="470274"/>
            <a:ext cx="196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b="1" dirty="0" err="1">
                <a:solidFill>
                  <a:srgbClr val="602000"/>
                </a:solidFill>
                <a:latin typeface="Times New Roman" pitchFamily="1" charset="0"/>
                <a:cs typeface="Times New Roman" pitchFamily="1" charset="0"/>
              </a:rPr>
              <a:t>SafeDriver</a:t>
            </a:r>
            <a:endParaRPr lang="pl-PL" sz="1400" b="1" dirty="0"/>
          </a:p>
        </p:txBody>
      </p:sp>
      <p:sp>
        <p:nvSpPr>
          <p:cNvPr id="11" name="pole tekstowe 15">
            <a:extLst>
              <a:ext uri="{FF2B5EF4-FFF2-40B4-BE49-F238E27FC236}">
                <a16:creationId xmlns:a16="http://schemas.microsoft.com/office/drawing/2014/main" id="{CEA1B936-6F19-40D4-AB77-679E60E5633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3_iAAoW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ClBwAAgBAAAEgzAAD2EgAAECAAACYAAAAIAAAA//////////8="/>
              </a:ext>
            </a:extLst>
          </p:cNvSpPr>
          <p:nvPr/>
        </p:nvSpPr>
        <p:spPr>
          <a:xfrm>
            <a:off x="5395595" y="2980006"/>
            <a:ext cx="3481753" cy="19666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>
              <a:defRPr lang="en-us"/>
            </a:pPr>
            <a:endParaRPr lang="pl-pl" sz="1400" dirty="0">
              <a:solidFill>
                <a:srgbClr val="602000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E8E2474-097E-4CED-8694-15BE5C97B02E}"/>
              </a:ext>
            </a:extLst>
          </p:cNvPr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gDAA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DeAwAAPwIAAGI0AABnCgAAEAAAACYAAAAIAAAAAAAAAAAAAAA="/>
              </a:ext>
            </a:extLst>
          </p:cNvSpPr>
          <p:nvPr>
            <p:ph type="title"/>
          </p:nvPr>
        </p:nvSpPr>
        <p:spPr>
          <a:xfrm>
            <a:off x="628650" y="365125"/>
            <a:ext cx="7886700" cy="1325880"/>
          </a:xfrm>
        </p:spPr>
        <p:txBody>
          <a:bodyPr/>
          <a:lstStyle/>
          <a:p>
            <a:pPr algn="ctr">
              <a:defRPr lang="pl-pl"/>
            </a:pPr>
            <a:r>
              <a:rPr lang="pl-pl" dirty="0">
                <a:solidFill>
                  <a:srgbClr val="602000"/>
                </a:solidFill>
                <a:latin typeface="Times New Roman" pitchFamily="1" charset="0"/>
                <a:ea typeface="Calibri Light" charset="0"/>
                <a:cs typeface="Times New Roman" pitchFamily="1" charset="0"/>
              </a:rPr>
              <a:t> Główne założenia i cele</a:t>
            </a:r>
          </a:p>
        </p:txBody>
      </p:sp>
      <p:sp>
        <p:nvSpPr>
          <p:cNvPr id="13" name="pole tekstowe 6">
            <a:extLst>
              <a:ext uri="{FF2B5EF4-FFF2-40B4-BE49-F238E27FC236}">
                <a16:creationId xmlns:a16="http://schemas.microsoft.com/office/drawing/2014/main" id="{DBDB5115-7DFB-427E-A91B-E61B5B962036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3_iAAoW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YARg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BCAQAAFgwAADE1AADrJwAAECAAACYAAAAIAAAA//////////8="/>
              </a:ext>
            </a:extLst>
          </p:cNvSpPr>
          <p:nvPr/>
        </p:nvSpPr>
        <p:spPr>
          <a:xfrm>
            <a:off x="593920" y="1691005"/>
            <a:ext cx="7466867" cy="43675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>
              <a:defRPr lang="en-us"/>
            </a:pPr>
            <a:r>
              <a:rPr lang="pl-pl" sz="2800" b="1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Aplikacja </a:t>
            </a:r>
            <a:r>
              <a:rPr lang="pl-pl" sz="2800" b="1" dirty="0" err="1">
                <a:latin typeface="Times New Roman" pitchFamily="1" charset="0"/>
                <a:ea typeface="Calibri" pitchFamily="2" charset="0"/>
                <a:cs typeface="Times New Roman" pitchFamily="1" charset="0"/>
              </a:rPr>
              <a:t>SafeDriver</a:t>
            </a:r>
            <a:r>
              <a:rPr lang="pl-pl" sz="2800" b="1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 ma za zadanie:</a:t>
            </a:r>
          </a:p>
          <a:p>
            <a:pPr marL="285750" indent="-285750">
              <a:buFont typeface="Wingdings" charset="0"/>
              <a:buChar char="Ø"/>
              <a:defRPr lang="en-us"/>
            </a:pPr>
            <a:r>
              <a:rPr lang="pl-pl" sz="2800" b="1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dbać o bezpieczeństwo kierowcy poprzez:</a:t>
            </a:r>
            <a:br>
              <a:rPr dirty="0"/>
            </a:br>
            <a:r>
              <a:rPr lang="pl-pl" sz="2800" b="1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	- informowaniu o warunkach na drodze</a:t>
            </a:r>
            <a:br>
              <a:rPr dirty="0"/>
            </a:br>
            <a:r>
              <a:rPr lang="pl-pl" sz="2800" b="1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	- detekcji wypadków</a:t>
            </a:r>
          </a:p>
          <a:p>
            <a:pPr marL="285750" indent="-285750">
              <a:buFont typeface="Wingdings" charset="0"/>
              <a:buChar char="Ø"/>
              <a:defRPr lang="en-us"/>
            </a:pPr>
            <a:r>
              <a:rPr lang="pl-pl" sz="2800" b="1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informować najbliższe osoby w razie wypadku </a:t>
            </a:r>
          </a:p>
          <a:p>
            <a:pPr marL="285750" indent="-285750">
              <a:buFont typeface="Wingdings" charset="0"/>
              <a:buChar char="Ø"/>
              <a:defRPr lang="en-us"/>
            </a:pPr>
            <a:r>
              <a:rPr lang="pl-pl" sz="2800" b="1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wysyłać dokładną lokalizację poszkodowanego w razie wypadku</a:t>
            </a:r>
          </a:p>
          <a:p>
            <a:pPr marL="285750" indent="-285750">
              <a:buFont typeface="Wingdings" charset="0"/>
              <a:buChar char="Ø"/>
              <a:defRPr lang="en-us"/>
            </a:pPr>
            <a:r>
              <a:rPr lang="pl-pl" sz="2800" b="1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wspomóc udzielanie pierwszej pomocy innym oraz komunikację ze służbami ratowniczymi</a:t>
            </a:r>
          </a:p>
          <a:p>
            <a:pPr marL="285750" indent="-285750">
              <a:buFont typeface="Wingdings" charset="0"/>
              <a:buChar char="Ø"/>
              <a:defRPr lang="en-us"/>
            </a:pPr>
            <a:endParaRPr lang="pl-pl" sz="1400" dirty="0"/>
          </a:p>
          <a:p>
            <a:pPr>
              <a:defRPr lang="en-us"/>
            </a:pPr>
            <a:r>
              <a:rPr lang="pl-pl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8475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7874326-B231-43E3-BBFC-8AEEA9E0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80A5D00-5E6D-4F83-9D1B-6114C56B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3A5A460-2EDE-F052-901D-D807EA53668D}" type="slidenum">
              <a:rPr lang="pl-pl" smtClean="0"/>
              <a:t>3</a:t>
            </a:fld>
            <a:endParaRPr lang="pl-pl"/>
          </a:p>
        </p:txBody>
      </p:sp>
      <p:pic>
        <p:nvPicPr>
          <p:cNvPr id="6" name="Obraz 19">
            <a:extLst>
              <a:ext uri="{FF2B5EF4-FFF2-40B4-BE49-F238E27FC236}">
                <a16:creationId xmlns:a16="http://schemas.microsoft.com/office/drawing/2014/main" id="{7A634698-590E-40BE-84E4-B2A485EBACF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A1C8E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NDAAALMAAABbNgAANAc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681156" y="292577"/>
            <a:ext cx="1000125" cy="1057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pole tekstowe 14">
            <a:extLst>
              <a:ext uri="{FF2B5EF4-FFF2-40B4-BE49-F238E27FC236}">
                <a16:creationId xmlns:a16="http://schemas.microsoft.com/office/drawing/2014/main" id="{06F5B008-16B6-40DA-A31A-EF43D7BF013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3_iAAoW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BHAwAAgx8AAHEjAACZKAAAECAAACYAAAAIAAAA//////////8="/>
              </a:ext>
            </a:extLst>
          </p:cNvSpPr>
          <p:nvPr/>
        </p:nvSpPr>
        <p:spPr>
          <a:xfrm>
            <a:off x="167005" y="4946699"/>
            <a:ext cx="5228590" cy="1477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>
              <a:defRPr lang="en-us"/>
            </a:pPr>
            <a:endParaRPr lang="pl-pl" dirty="0">
              <a:solidFill>
                <a:srgbClr val="602000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sp>
        <p:nvSpPr>
          <p:cNvPr id="11" name="pole tekstowe 15">
            <a:extLst>
              <a:ext uri="{FF2B5EF4-FFF2-40B4-BE49-F238E27FC236}">
                <a16:creationId xmlns:a16="http://schemas.microsoft.com/office/drawing/2014/main" id="{CEA1B936-6F19-40D4-AB77-679E60E5633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3_iAAoW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ClBwAAgBAAAEgzAAD2EgAAECAAACYAAAAIAAAA//////////8="/>
              </a:ext>
            </a:extLst>
          </p:cNvSpPr>
          <p:nvPr/>
        </p:nvSpPr>
        <p:spPr>
          <a:xfrm>
            <a:off x="5395595" y="2980006"/>
            <a:ext cx="3481753" cy="19666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>
              <a:defRPr lang="en-us"/>
            </a:pPr>
            <a:endParaRPr lang="pl-pl" sz="1400" dirty="0">
              <a:solidFill>
                <a:srgbClr val="602000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pic>
        <p:nvPicPr>
          <p:cNvPr id="14" name="Obraz 9">
            <a:extLst>
              <a:ext uri="{FF2B5EF4-FFF2-40B4-BE49-F238E27FC236}">
                <a16:creationId xmlns:a16="http://schemas.microsoft.com/office/drawing/2014/main" id="{124E7F4B-27A0-4BF9-972C-CABCEAA070D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jhcAACUPAAAUIQAAfiI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27911" y="1311707"/>
            <a:ext cx="1062842" cy="21592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Obraz 6">
            <a:extLst>
              <a:ext uri="{FF2B5EF4-FFF2-40B4-BE49-F238E27FC236}">
                <a16:creationId xmlns:a16="http://schemas.microsoft.com/office/drawing/2014/main" id="{D47EED5F-5EA1-4930-94D0-945E57DFA42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c9tUD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sA8AAKoNAADsGAAAoiA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931184" y="1311707"/>
            <a:ext cx="1051168" cy="21592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CF82AA0-1C39-47D9-823C-EABF69B59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783" y="1311708"/>
            <a:ext cx="1071845" cy="2266952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41935117-3343-4223-83D6-DD913C70B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8253" y="3875640"/>
            <a:ext cx="1073747" cy="2225341"/>
          </a:xfrm>
          <a:prstGeom prst="rect">
            <a:avLst/>
          </a:prstGeom>
        </p:spPr>
      </p:pic>
      <p:pic>
        <p:nvPicPr>
          <p:cNvPr id="17" name="Obraz 14">
            <a:extLst>
              <a:ext uri="{FF2B5EF4-FFF2-40B4-BE49-F238E27FC236}">
                <a16:creationId xmlns:a16="http://schemas.microsoft.com/office/drawing/2014/main" id="{F100DF70-0138-4133-8392-432A30B29E8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th8AAKoNAAAdKQAA0yAAABAAAAAmAAAACAAAAP//////////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5147897" y="1294985"/>
            <a:ext cx="1100234" cy="224206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10A520E8-302F-4414-A7F2-F3011BDADF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8675" y="3800207"/>
            <a:ext cx="1121264" cy="2292984"/>
          </a:xfrm>
          <a:prstGeom prst="rect">
            <a:avLst/>
          </a:prstGeom>
        </p:spPr>
      </p:pic>
      <p:sp>
        <p:nvSpPr>
          <p:cNvPr id="19" name="Tytuł 1">
            <a:extLst>
              <a:ext uri="{FF2B5EF4-FFF2-40B4-BE49-F238E27FC236}">
                <a16:creationId xmlns:a16="http://schemas.microsoft.com/office/drawing/2014/main" id="{A4D46CDF-8EAD-4AEC-AE46-D25F96F884BD}"/>
              </a:ext>
            </a:extLst>
          </p:cNvPr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MPAA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DeAwAAPwIAAGI0AABnCgAAEAAAACYAAAAIAAAAAAAAAAAAAAA="/>
              </a:ext>
            </a:extLst>
          </p:cNvSpPr>
          <p:nvPr>
            <p:ph type="title"/>
          </p:nvPr>
        </p:nvSpPr>
        <p:spPr>
          <a:xfrm>
            <a:off x="1216854" y="0"/>
            <a:ext cx="7017141" cy="1056338"/>
          </a:xfrm>
        </p:spPr>
        <p:txBody>
          <a:bodyPr/>
          <a:lstStyle/>
          <a:p>
            <a:pPr>
              <a:defRPr lang="pl-pl"/>
            </a:pPr>
            <a:r>
              <a:rPr lang="pl-pl" dirty="0">
                <a:solidFill>
                  <a:srgbClr val="602000"/>
                </a:solidFill>
                <a:latin typeface="Times New Roman" pitchFamily="1" charset="0"/>
                <a:ea typeface="Calibri Light" charset="0"/>
                <a:cs typeface="Times New Roman" pitchFamily="1" charset="0"/>
              </a:rPr>
              <a:t>     </a:t>
            </a:r>
            <a:r>
              <a:rPr lang="pl-PL" dirty="0">
                <a:solidFill>
                  <a:srgbClr val="602000"/>
                </a:solidFill>
                <a:latin typeface="Times New Roman" pitchFamily="1" charset="0"/>
                <a:ea typeface="Calibri Light" charset="0"/>
                <a:cs typeface="Times New Roman" pitchFamily="1" charset="0"/>
              </a:rPr>
              <a:t>Interfejs </a:t>
            </a:r>
            <a:r>
              <a:rPr lang="pl-pl" dirty="0">
                <a:solidFill>
                  <a:srgbClr val="602000"/>
                </a:solidFill>
                <a:latin typeface="Times New Roman" pitchFamily="1" charset="0"/>
                <a:ea typeface="Calibri Light" charset="0"/>
                <a:cs typeface="Times New Roman" pitchFamily="1" charset="0"/>
              </a:rPr>
              <a:t>użytkowni</a:t>
            </a:r>
            <a:r>
              <a:rPr lang="pl-PL" dirty="0">
                <a:solidFill>
                  <a:srgbClr val="602000"/>
                </a:solidFill>
                <a:latin typeface="Times New Roman" pitchFamily="1" charset="0"/>
                <a:ea typeface="Calibri Light" charset="0"/>
                <a:cs typeface="Times New Roman" pitchFamily="1" charset="0"/>
              </a:rPr>
              <a:t>ka</a:t>
            </a:r>
            <a:endParaRPr lang="pl-pl" dirty="0">
              <a:solidFill>
                <a:srgbClr val="602000"/>
              </a:solidFill>
              <a:latin typeface="Times New Roman" pitchFamily="1" charset="0"/>
              <a:ea typeface="Calibri Light" charset="0"/>
              <a:cs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08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DeAwAAPwIAAGI0AABnC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algn="ctr">
              <a:defRPr lang="pl-pl"/>
            </a:pPr>
            <a:r>
              <a:rPr lang="pl-pl" dirty="0">
                <a:solidFill>
                  <a:srgbClr val="602000"/>
                </a:solidFill>
                <a:latin typeface="Times New Roman" pitchFamily="1" charset="0"/>
                <a:ea typeface="Calibri Light" charset="0"/>
                <a:cs typeface="Times New Roman" pitchFamily="1" charset="0"/>
              </a:rPr>
              <a:t> Detekcja wypadku</a:t>
            </a:r>
          </a:p>
        </p:txBody>
      </p:sp>
      <p:sp>
        <p:nvSpPr>
          <p:cNvPr id="3" name="Symbol zastępczy zawartości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BA8w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DeAwAAOwsAAGI0AAAAJg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Char char="Ø"/>
              <a:defRPr lang="pl-pl"/>
            </a:pPr>
            <a:r>
              <a:rPr lang="pl-pl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Aplikacja </a:t>
            </a:r>
            <a:r>
              <a:rPr lang="pl-pl" dirty="0" err="1">
                <a:latin typeface="Times New Roman" pitchFamily="1" charset="0"/>
                <a:ea typeface="Calibri" pitchFamily="2" charset="0"/>
                <a:cs typeface="Times New Roman" pitchFamily="1" charset="0"/>
              </a:rPr>
              <a:t>SafeDriver</a:t>
            </a:r>
            <a:r>
              <a:rPr lang="pl-pl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 korzystając z wbudowanego akcelerometru wykrywa wypadek/uderzenie samochodu</a:t>
            </a:r>
          </a:p>
          <a:p>
            <a:pPr>
              <a:buFont typeface="Wingdings" charset="0"/>
              <a:buChar char="Ø"/>
              <a:defRPr lang="pl-pl"/>
            </a:pPr>
            <a:r>
              <a:rPr lang="pl-pl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Jeżeli nastąpi wypadek uruchamia się 30s alarm</a:t>
            </a:r>
          </a:p>
          <a:p>
            <a:pPr>
              <a:buFont typeface="Wingdings" charset="0"/>
              <a:buChar char="Ø"/>
              <a:defRPr lang="pl-pl"/>
            </a:pPr>
            <a:r>
              <a:rPr lang="pl-pl" dirty="0">
                <a:latin typeface="Times New Roman" pitchFamily="1" charset="0"/>
                <a:ea typeface="Calibri" pitchFamily="2" charset="0"/>
                <a:cs typeface="Times New Roman" pitchFamily="1" charset="0"/>
              </a:rPr>
              <a:t>Alarm można w każdej chwili wyłączyć</a:t>
            </a:r>
          </a:p>
          <a:p>
            <a:pPr>
              <a:defRPr lang="pl-pl"/>
            </a:pPr>
            <a:endParaRPr lang="pl-pl" dirty="0"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sp>
        <p:nvSpPr>
          <p:cNvPr id="4" name="Symbol zastępczy stopki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iEgAAGicAAJ4lAABZKQAAEAAAACYAAAAIAAAAAAAAAAAAAAA="/>
              </a:ext>
            </a:extLst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 lang="en-us"/>
            </a:pPr>
            <a:r>
              <a:rPr lang="pl-pl" dirty="0" err="1"/>
              <a:t>SafeDriver</a:t>
            </a:r>
            <a:r>
              <a:rPr lang="pl-pl" dirty="0"/>
              <a:t> , Programowanie aplikacji mobilnych</a:t>
            </a:r>
          </a:p>
        </p:txBody>
      </p:sp>
      <p:sp>
        <p:nvSpPr>
          <p:cNvPr id="5" name="Symbol zastępczy numeru slajdu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np//k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6JwAAGicAAGI0AABZKQ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54F309E5-ABB9-A6FF-F74B-5DAA47050108}" type="slidenum">
              <a:rPr lang="pl-pl"/>
              <a:t>4</a:t>
            </a:fld>
            <a:endParaRPr lang="pl-pl"/>
          </a:p>
        </p:txBody>
      </p:sp>
      <p:pic>
        <p:nvPicPr>
          <p:cNvPr id="6" name="Obraz 5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qC8AAGsBAADPNQAA7Ac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230505"/>
            <a:ext cx="1000125" cy="1057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BBE1AA75-716D-467B-9E1E-1115777E4606}"/>
              </a:ext>
            </a:extLst>
          </p:cNvPr>
          <p:cNvSpPr/>
          <p:nvPr/>
        </p:nvSpPr>
        <p:spPr>
          <a:xfrm>
            <a:off x="85285" y="470274"/>
            <a:ext cx="196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b="1" dirty="0" err="1">
                <a:solidFill>
                  <a:srgbClr val="602000"/>
                </a:solidFill>
                <a:latin typeface="Times New Roman" pitchFamily="1" charset="0"/>
                <a:cs typeface="Times New Roman" pitchFamily="1" charset="0"/>
              </a:rPr>
              <a:t>SafeDriver</a:t>
            </a:r>
            <a:endParaRPr lang="pl-PL" sz="1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IZAA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DeAwAAPwIAAGI0AABnCgAAEAAAACYAAAAIAAAAAAAAAH8AAAA="/>
              </a:ext>
            </a:extLst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>
              <a:defRPr lang="pl-pl"/>
            </a:pPr>
            <a:r>
              <a:rPr lang="pl-pl">
                <a:solidFill>
                  <a:srgbClr val="602000"/>
                </a:solidFill>
                <a:latin typeface="Times New Roman" pitchFamily="1" charset="0"/>
                <a:ea typeface="Calibri Light" charset="0"/>
                <a:cs typeface="Times New Roman" pitchFamily="1" charset="0"/>
              </a:rPr>
              <a:t> Pierwsza pomoc</a:t>
            </a:r>
          </a:p>
        </p:txBody>
      </p:sp>
      <p:sp>
        <p:nvSpPr>
          <p:cNvPr id="3" name="Symbol zastępczy zawartości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DeAwAAOwsAAJ4lAACvJQAAEAAAACYAAAAIAAAAAQAAAAAAAAA="/>
              </a:ext>
            </a:extLst>
          </p:cNvSpPr>
          <p:nvPr>
            <p:ph type="body" idx="1"/>
          </p:nvPr>
        </p:nvSpPr>
        <p:spPr>
          <a:xfrm>
            <a:off x="628650" y="1825625"/>
            <a:ext cx="5486400" cy="4300220"/>
          </a:xfrm>
        </p:spPr>
        <p:txBody>
          <a:bodyPr/>
          <a:lstStyle/>
          <a:p>
            <a:pPr>
              <a:buFont typeface="Wingdings" charset="0"/>
              <a:buChar char="Ø"/>
              <a:defRPr lang="pl-pl"/>
            </a:pPr>
            <a:r>
              <a:rPr lang="pl-pl">
                <a:latin typeface="Times New Roman" pitchFamily="1" charset="0"/>
                <a:ea typeface="Calibri" pitchFamily="2" charset="0"/>
                <a:cs typeface="Times New Roman" pitchFamily="1" charset="0"/>
              </a:rPr>
              <a:t>Gdy użytkownik aplikacji uczestniczy w wypadku, w którym inne osoby potrzebują pierwszej pomocy, a sam nie zna dokładnie wszystkich instrukcji lub chce nauczyć się ją wykonywać może skorzystać z instrukcji zawartych w aplikacji</a:t>
            </a:r>
          </a:p>
        </p:txBody>
      </p:sp>
      <p:pic>
        <p:nvPicPr>
          <p:cNvPr id="4" name="Symbol zastępczy zawartości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niUAAGcKAACVMAAA+SA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691005"/>
            <a:ext cx="1782445" cy="36690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ymbol zastępczy stopki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gCAA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iEgAAGicAAJ4lAABZKQAAEAAAACYAAAAIAAAAAAAAAAAAAAA="/>
              </a:ext>
            </a:extLst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6" name="Symbol zastępczy numeru slajdu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CLQQU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6JwAAGicAAGI0AABZKQ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7B1561F8-B696-4097-D8AD-40C22FE32E15}" type="slidenum">
              <a:rPr lang="pl-pl"/>
              <a:t>5</a:t>
            </a:fld>
            <a:endParaRPr lang="pl-pl"/>
          </a:p>
        </p:txBody>
      </p:sp>
      <p:pic>
        <p:nvPicPr>
          <p:cNvPr id="7" name="Obraz 6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HSsAADAOAAAONgAAeyQ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008495" y="2306320"/>
            <a:ext cx="1778635" cy="36239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Obraz 7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5vrq5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5y8AAGQAAAAONgAA5QY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787005" y="63500"/>
            <a:ext cx="1000125" cy="10572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yysqw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DeAwAAPwIAAGI0AABnC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algn="ctr">
              <a:defRPr lang="pl-pl"/>
            </a:pPr>
            <a:r>
              <a:rPr lang="pl-pl">
                <a:solidFill>
                  <a:srgbClr val="602000"/>
                </a:solidFill>
                <a:latin typeface="Times New Roman" pitchFamily="1" charset="0"/>
                <a:ea typeface="Calibri Light" charset="0"/>
                <a:cs typeface="Times New Roman" pitchFamily="1" charset="0"/>
              </a:rPr>
              <a:t>Informowanie o warunkach drogowych</a:t>
            </a:r>
          </a:p>
        </p:txBody>
      </p:sp>
      <p:sp>
        <p:nvSpPr>
          <p:cNvPr id="3" name="Symbol zastępczy zawartości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sPAA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DeAwAAOwsAAGI0AAAAJgAAAAAAACYAAAAIAAAAASAAAAAAAAA="/>
              </a:ext>
            </a:extLst>
          </p:cNvSpPr>
          <p:nvPr>
            <p:ph type="body" idx="1"/>
          </p:nvPr>
        </p:nvSpPr>
        <p:spPr>
          <a:xfrm>
            <a:off x="628650" y="1825625"/>
            <a:ext cx="7886700" cy="4351655"/>
          </a:xfr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buFont typeface="Wingdings" charset="0"/>
              <a:buChar char="Ø"/>
              <a:defRPr lang="pl-pl" sz="3200">
                <a:latin typeface="Times New Roman" pitchFamily="1" charset="0"/>
                <a:ea typeface="Calibri" pitchFamily="2" charset="0"/>
                <a:cs typeface="Times New Roman" pitchFamily="1" charset="0"/>
              </a:defRPr>
            </a:pPr>
            <a:r>
              <a:t>Aplikacja pobiera parametry takie jak: Wilgotność, Ciśnienie, aktualny status pogody (zachmurzenie, słońce, burza etc.), </a:t>
            </a:r>
          </a:p>
          <a:p>
            <a:pPr>
              <a:buFont typeface="Wingdings" charset="0"/>
              <a:buChar char="Ø"/>
              <a:defRPr lang="pl-pl" sz="3200">
                <a:latin typeface="Times New Roman" pitchFamily="1" charset="0"/>
                <a:ea typeface="Calibri" pitchFamily="2" charset="0"/>
                <a:cs typeface="Times New Roman" pitchFamily="1" charset="0"/>
              </a:defRPr>
            </a:pPr>
            <a:r>
              <a:t>data i godzina pobrania informacji, która ma świadczyć o aktualności aktualnego stanu pogody </a:t>
            </a:r>
          </a:p>
          <a:p>
            <a:pPr>
              <a:buFont typeface="Wingdings" charset="0"/>
              <a:buChar char="Ø"/>
              <a:defRPr lang="pl-pl" sz="3200">
                <a:latin typeface="Times New Roman" pitchFamily="1" charset="0"/>
                <a:ea typeface="Calibri" pitchFamily="2" charset="0"/>
                <a:cs typeface="Times New Roman" pitchFamily="1" charset="0"/>
              </a:defRPr>
            </a:pPr>
            <a:r>
              <a:t>Aktualna temperatura wyrażona w stopniach Celcjusza </a:t>
            </a:r>
          </a:p>
        </p:txBody>
      </p:sp>
      <p:sp>
        <p:nvSpPr>
          <p:cNvPr id="4" name="Symbol zastępczy stopki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S3QM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iEgAAGicAAJ4lAABZKQAAEAAAACYAAAAIAAAAAAAAAAAAAAA="/>
              </a:ext>
            </a:extLst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5" name="Symbol zastępczy numeru slajdu 7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6JwAAGicAAGI0AABZKQ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4C3FBE4F-01A1-6A48-EF87-F71DF0C919A2}" type="slidenum">
              <a:rPr lang="pl-pl"/>
              <a:t>6</a:t>
            </a:fld>
            <a:endParaRPr lang="pl-pl"/>
          </a:p>
        </p:txBody>
      </p:sp>
      <p:pic>
        <p:nvPicPr>
          <p:cNvPr id="6" name="Obraz 8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ssrKs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TS8AAOwAAAB0NQAAbQc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689215" y="149860"/>
            <a:ext cx="1000125" cy="10572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iEgAAGicAAJ4lAABZKQAAAAAAACYAAAAIAAAAAQAAAAAAAAA="/>
              </a:ext>
            </a:extLst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3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8B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9hOmw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6JwAAGicAAGI0AABZKQAAAAAAACYAAAAIAAAAAQAAAAAAAAA="/>
              </a:ext>
            </a:extLst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pPr>
              <a:defRPr lang="en-us"/>
            </a:pPr>
            <a:fld id="{0BE3A7C9-87E6-B651-A85B-7104E9155E24}" type="slidenum">
              <a:t>7</a:t>
            </a:fld>
            <a:endParaRPr/>
          </a:p>
        </p:txBody>
      </p:sp>
      <p:sp>
        <p:nvSpPr>
          <p:cNvPr id="4" name="SlideSub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9hOmw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AAAAAAmAEAAK4lAAB5HQAAAAAAACYAAAAIAAAAAQAAAAAAAAA="/>
              </a:ext>
            </a:extLst>
          </p:cNvSpPr>
          <p:nvPr>
            <p:ph type="subTitle" idx="1"/>
          </p:nvPr>
        </p:nvSpPr>
        <p:spPr>
          <a:xfrm>
            <a:off x="161290" y="1883898"/>
            <a:ext cx="6125210" cy="4531995"/>
          </a:xfrm>
        </p:spPr>
        <p:txBody>
          <a:bodyPr/>
          <a:lstStyle/>
          <a:p>
            <a:pPr algn="l">
              <a:buFont typeface="Wingdings" pitchFamily="2" charset="2"/>
              <a:buChar char=""/>
              <a:defRPr lang="pl-pl" sz="32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dirty="0" err="1"/>
              <a:t>Wyglad</a:t>
            </a:r>
            <a:r>
              <a:rPr dirty="0"/>
              <a:t> panelu pogodowego: </a:t>
            </a:r>
          </a:p>
          <a:p>
            <a:pPr algn="l">
              <a:buFont typeface="Wingdings" pitchFamily="2" charset="2"/>
              <a:buChar char=""/>
              <a:defRPr lang="pl-pl" sz="32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dirty="0"/>
              <a:t>Lokalizacja pobierana jest </a:t>
            </a:r>
          </a:p>
          <a:p>
            <a:pPr algn="l">
              <a:buFont typeface="Wingdings" pitchFamily="2" charset="2"/>
              <a:buChar char=""/>
              <a:defRPr lang="pl-pl" sz="32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dirty="0"/>
              <a:t>za pomocą długości i szerokości geograficznej</a:t>
            </a:r>
          </a:p>
        </p:txBody>
      </p:sp>
      <p:pic>
        <p:nvPicPr>
          <p:cNvPr id="5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AAoW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NicAAAEAAACtNwAA/SAAAA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047370" y="915035"/>
            <a:ext cx="2467980" cy="494415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stopki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iEgAAGicAAJ4lAABZKQAAEAAAACYAAAAIAAAAAAAAAAAAAAA="/>
              </a:ext>
            </a:extLst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4" name="Symbol zastępczy numeru slajdu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YARg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6JwAAGicAAGI0AABZKQ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91E4517-59D4-4BB3-9AA6-AFE60BE86CFA}" type="slidenum">
              <a:rPr lang="pl-pl"/>
              <a:t>8</a:t>
            </a:fld>
            <a:endParaRPr lang="pl-pl"/>
          </a:p>
        </p:txBody>
      </p:sp>
      <p:pic>
        <p:nvPicPr>
          <p:cNvPr id="7" name="2018-06-19 at 06-59-10">
            <a:hlinkClick r:id="" action="ppaction://media"/>
            <a:extLst>
              <a:ext uri="{FF2B5EF4-FFF2-40B4-BE49-F238E27FC236}">
                <a16:creationId xmlns:a16="http://schemas.microsoft.com/office/drawing/2014/main" id="{68DFEB46-FA27-4185-BE80-02BCACBF64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5059" y="1118286"/>
            <a:ext cx="2296188" cy="4719808"/>
          </a:xfrm>
          <a:prstGeom prst="rect">
            <a:avLst/>
          </a:prstGeom>
        </p:spPr>
      </p:pic>
      <p:pic>
        <p:nvPicPr>
          <p:cNvPr id="8" name="2018-06-19 at 07-01-34">
            <a:hlinkClick r:id="" action="ppaction://media"/>
            <a:extLst>
              <a:ext uri="{FF2B5EF4-FFF2-40B4-BE49-F238E27FC236}">
                <a16:creationId xmlns:a16="http://schemas.microsoft.com/office/drawing/2014/main" id="{50AD09CE-B3B6-4B65-86C0-D2FBB5F661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43166" y="1118286"/>
            <a:ext cx="2273345" cy="4719808"/>
          </a:xfrm>
          <a:prstGeom prst="rect">
            <a:avLst/>
          </a:prstGeom>
        </p:spPr>
      </p:pic>
      <p:pic>
        <p:nvPicPr>
          <p:cNvPr id="9" name="2018-06-18 at 23-53-33">
            <a:hlinkClick r:id="" action="ppaction://media"/>
            <a:extLst>
              <a:ext uri="{FF2B5EF4-FFF2-40B4-BE49-F238E27FC236}">
                <a16:creationId xmlns:a16="http://schemas.microsoft.com/office/drawing/2014/main" id="{FD318E68-190D-4793-9BC1-5D29792E48E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93717" y="1118286"/>
            <a:ext cx="2321616" cy="4719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DeAwAAIgcAAGI0AADnIQAAEAAAACYAAAAIAAAAAQAAAAAAAAA="/>
              </a:ext>
            </a:extLst>
          </p:cNvSpPr>
          <p:nvPr>
            <p:ph type="body" idx="1"/>
          </p:nvPr>
        </p:nvSpPr>
        <p:spPr>
          <a:xfrm>
            <a:off x="628650" y="1159510"/>
            <a:ext cx="7886700" cy="4351655"/>
          </a:xfrm>
        </p:spPr>
        <p:txBody>
          <a:bodyPr/>
          <a:lstStyle/>
          <a:p>
            <a:pPr marL="0" indent="0">
              <a:buNone/>
              <a:defRPr lang="pl-pl"/>
            </a:pPr>
            <a:endParaRPr dirty="0"/>
          </a:p>
          <a:p>
            <a:pPr marL="0" indent="0">
              <a:buNone/>
              <a:defRPr lang="pl-pl"/>
            </a:pPr>
            <a:endParaRPr dirty="0"/>
          </a:p>
          <a:p>
            <a:pPr marL="0" indent="0">
              <a:buNone/>
              <a:defRPr lang="pl-pl"/>
            </a:pPr>
            <a:endParaRPr lang="pl-PL" dirty="0"/>
          </a:p>
          <a:p>
            <a:pPr marL="0" indent="0">
              <a:buNone/>
              <a:defRPr lang="pl-pl"/>
            </a:pPr>
            <a:endParaRPr lang="pl-PL" dirty="0"/>
          </a:p>
          <a:p>
            <a:pPr marL="0" indent="0">
              <a:buNone/>
              <a:defRPr lang="pl-pl"/>
            </a:pPr>
            <a:endParaRPr lang="pl-PL" dirty="0"/>
          </a:p>
          <a:p>
            <a:pPr marL="0" indent="0">
              <a:buNone/>
              <a:defRPr lang="pl-pl"/>
            </a:pPr>
            <a:endParaRPr lang="pl-PL" dirty="0"/>
          </a:p>
          <a:p>
            <a:pPr marL="0" indent="0">
              <a:buNone/>
              <a:defRPr lang="pl-pl"/>
            </a:pPr>
            <a:endParaRPr dirty="0"/>
          </a:p>
          <a:p>
            <a:pPr marL="0" indent="0" algn="ctr">
              <a:buNone/>
              <a:defRPr lang="pl-pl"/>
            </a:pPr>
            <a:r>
              <a:rPr lang="pl-pl" sz="4800" dirty="0">
                <a:solidFill>
                  <a:srgbClr val="602000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Dziękujemy za uwagę</a:t>
            </a:r>
            <a:endParaRPr lang="pl-PL" sz="4800" dirty="0">
              <a:solidFill>
                <a:srgbClr val="602000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  <a:p>
            <a:pPr marL="0" indent="0" algn="ctr">
              <a:buNone/>
              <a:defRPr lang="pl-pl"/>
            </a:pPr>
            <a:endParaRPr lang="pl-pl" sz="4800" dirty="0">
              <a:solidFill>
                <a:srgbClr val="602000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sp>
        <p:nvSpPr>
          <p:cNvPr id="3" name="Symbol zastępczy stopki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iEgAAGicAAJ4lAABZKQAAEAAAACYAAAAIAAAAAAAAAAAAAAA="/>
              </a:ext>
            </a:extLst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 lang="en-us"/>
            </a:pPr>
            <a:r>
              <a:rPr lang="pl-pl"/>
              <a:t>SafeDriver , Programowanie aplikacji mobilnych</a:t>
            </a:r>
          </a:p>
        </p:txBody>
      </p:sp>
      <p:sp>
        <p:nvSpPr>
          <p:cNvPr id="4" name="Symbol zastępczy numeru slajdu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AAoW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YARg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C6JwAAGicAAGI0AABZKQAAEAAAACYAAAAIAAAAAAAAAAAAAAA="/>
              </a:ext>
            </a:extLst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 lang="en-us"/>
            </a:pPr>
            <a:fld id="{391E4517-59D4-4BB3-9AA6-AFE60BE86CFA}" type="slidenum">
              <a:rPr lang="pl-pl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56298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214</Words>
  <Application>Microsoft Office PowerPoint</Application>
  <PresentationFormat>Pokaz na ekranie (4:3)</PresentationFormat>
  <Paragraphs>55</Paragraphs>
  <Slides>9</Slides>
  <Notes>0</Notes>
  <HiddenSlides>0</HiddenSlides>
  <MMClips>3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Presentation</vt:lpstr>
      <vt:lpstr>Prezentacja programu PowerPoint</vt:lpstr>
      <vt:lpstr> Główne założenia i cele</vt:lpstr>
      <vt:lpstr>     Interfejs użytkownika</vt:lpstr>
      <vt:lpstr> Detekcja wypadku</vt:lpstr>
      <vt:lpstr> Pierwsza pomoc</vt:lpstr>
      <vt:lpstr>Informowanie o warunkach drogowych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subject/>
  <dc:creator>Patrycja1</dc:creator>
  <cp:keywords/>
  <dc:description/>
  <cp:lastModifiedBy>Patrycja1</cp:lastModifiedBy>
  <cp:revision>6</cp:revision>
  <dcterms:created xsi:type="dcterms:W3CDTF">2018-04-18T17:18:14Z</dcterms:created>
  <dcterms:modified xsi:type="dcterms:W3CDTF">2018-06-19T05:03:55Z</dcterms:modified>
</cp:coreProperties>
</file>